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3" r:id="rId1"/>
  </p:sldMasterIdLst>
  <p:sldIdLst>
    <p:sldId id="256" r:id="rId2"/>
    <p:sldId id="270" r:id="rId3"/>
    <p:sldId id="273" r:id="rId4"/>
    <p:sldId id="272" r:id="rId5"/>
    <p:sldId id="275" r:id="rId6"/>
    <p:sldId id="274" r:id="rId7"/>
    <p:sldId id="285" r:id="rId8"/>
    <p:sldId id="277" r:id="rId9"/>
    <p:sldId id="264" r:id="rId10"/>
    <p:sldId id="268" r:id="rId11"/>
    <p:sldId id="266" r:id="rId12"/>
    <p:sldId id="267" r:id="rId13"/>
    <p:sldId id="278" r:id="rId14"/>
    <p:sldId id="271" r:id="rId15"/>
    <p:sldId id="261" r:id="rId16"/>
    <p:sldId id="262" r:id="rId17"/>
    <p:sldId id="263" r:id="rId18"/>
    <p:sldId id="282" r:id="rId19"/>
    <p:sldId id="284" r:id="rId20"/>
    <p:sldId id="283" r:id="rId21"/>
    <p:sldId id="259" r:id="rId22"/>
    <p:sldId id="260" r:id="rId23"/>
    <p:sldId id="269" r:id="rId24"/>
    <p:sldId id="281" r:id="rId25"/>
    <p:sldId id="279" r:id="rId26"/>
    <p:sldId id="280" r:id="rId2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8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290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029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927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34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323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4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34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850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63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31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652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908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284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558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452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329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856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865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llen.koker@pickawayross.com" TargetMode="External"/><Relationship Id="rId2" Type="http://schemas.openxmlformats.org/officeDocument/2006/relationships/hyperlink" Target="mailto:kim.graves@pickawaryross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622299"/>
            <a:ext cx="12192000" cy="2197100"/>
          </a:xfrm>
        </p:spPr>
        <p:txBody>
          <a:bodyPr/>
          <a:lstStyle/>
          <a:p>
            <a:pPr algn="ctr"/>
            <a:r>
              <a:rPr lang="en-US" b="1" dirty="0" smtClean="0"/>
              <a:t>Developing effective career-technical</a:t>
            </a:r>
            <a:br>
              <a:rPr lang="en-US" b="1" dirty="0" smtClean="0"/>
            </a:br>
            <a:r>
              <a:rPr lang="en-US" b="1" dirty="0" smtClean="0"/>
              <a:t>education partnerships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2156" y="2053167"/>
            <a:ext cx="8167688" cy="2772833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/>
              <a:t>Kim Graves – Job Placement Coordinator </a:t>
            </a:r>
            <a:r>
              <a:rPr lang="en-US" sz="2400" b="1" dirty="0" smtClean="0">
                <a:hlinkClick r:id="rId2"/>
              </a:rPr>
              <a:t>kim.graves@pickawaryross.com</a:t>
            </a:r>
            <a:r>
              <a:rPr lang="en-US" sz="2400" b="1" dirty="0" smtClean="0"/>
              <a:t> –740-642-1217</a:t>
            </a:r>
          </a:p>
          <a:p>
            <a:r>
              <a:rPr lang="en-US" sz="2400" b="1" dirty="0" smtClean="0"/>
              <a:t>Allen Koker </a:t>
            </a:r>
            <a:r>
              <a:rPr lang="en-US" sz="2400" b="1" dirty="0"/>
              <a:t>– Job Placement </a:t>
            </a:r>
            <a:r>
              <a:rPr lang="en-US" sz="2400" b="1" dirty="0" smtClean="0"/>
              <a:t>Coordinator – </a:t>
            </a:r>
            <a:r>
              <a:rPr lang="en-US" sz="2400" b="1" dirty="0" smtClean="0">
                <a:hlinkClick r:id="rId3"/>
              </a:rPr>
              <a:t>allen.koker@pickawayross.com</a:t>
            </a:r>
            <a:r>
              <a:rPr lang="en-US" sz="2400" b="1" dirty="0" smtClean="0"/>
              <a:t> – 740-642-1361                 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Pickaway-Ross Career and Technology Center</a:t>
            </a:r>
            <a:endParaRPr lang="en-US" sz="2400" b="1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8896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100" y="0"/>
            <a:ext cx="1168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Bodoni MT Black" panose="02070A03080606020203" pitchFamily="18" charset="0"/>
              </a:rPr>
              <a:t>EMPLOYMENT TRENDS</a:t>
            </a:r>
            <a:endParaRPr lang="en-US" sz="6600" dirty="0">
              <a:latin typeface="Bodoni MT Black" panose="02070A030806060202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26"/>
          <a:stretch/>
        </p:blipFill>
        <p:spPr>
          <a:xfrm rot="5400000">
            <a:off x="-1249402" y="2357398"/>
            <a:ext cx="5750004" cy="3251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38249" y="2503449"/>
            <a:ext cx="5750004" cy="29590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31854" r="4629" b="22583"/>
          <a:stretch/>
        </p:blipFill>
        <p:spPr>
          <a:xfrm rot="5400000">
            <a:off x="4417340" y="2583457"/>
            <a:ext cx="5732222" cy="27813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184" y="3408996"/>
            <a:ext cx="4586816" cy="34401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r="13125"/>
          <a:stretch/>
        </p:blipFill>
        <p:spPr>
          <a:xfrm>
            <a:off x="8674101" y="979170"/>
            <a:ext cx="3526033" cy="255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9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556" t="16112" r="20074" b="57194"/>
          <a:stretch/>
        </p:blipFill>
        <p:spPr>
          <a:xfrm>
            <a:off x="88900" y="-266700"/>
            <a:ext cx="12192000" cy="279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8444" t="30740" r="21111" b="20555"/>
          <a:stretch/>
        </p:blipFill>
        <p:spPr>
          <a:xfrm>
            <a:off x="88900" y="2527299"/>
            <a:ext cx="12369800" cy="433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4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703" t="12037" r="28865" b="65302"/>
          <a:stretch/>
        </p:blipFill>
        <p:spPr>
          <a:xfrm>
            <a:off x="1530011" y="598354"/>
            <a:ext cx="9201489" cy="2806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22658" y="2847681"/>
            <a:ext cx="8102600" cy="4445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0682" t="44148" r="42355" b="50852"/>
          <a:stretch/>
        </p:blipFill>
        <p:spPr>
          <a:xfrm>
            <a:off x="980905" y="4391113"/>
            <a:ext cx="10299700" cy="8772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80905" y="4413465"/>
            <a:ext cx="10299700" cy="658524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27600" y="3931799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2018-2019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71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148" t="14816" r="20222" b="18518"/>
          <a:stretch/>
        </p:blipFill>
        <p:spPr>
          <a:xfrm>
            <a:off x="0" y="0"/>
            <a:ext cx="12192000" cy="686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3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593" t="31297" r="28371" b="22778"/>
          <a:stretch/>
        </p:blipFill>
        <p:spPr>
          <a:xfrm>
            <a:off x="393700" y="0"/>
            <a:ext cx="11798300" cy="3340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9991" t="9074" r="28223" b="40185"/>
          <a:stretch/>
        </p:blipFill>
        <p:spPr>
          <a:xfrm>
            <a:off x="393700" y="3340100"/>
            <a:ext cx="11798300" cy="3479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3700" y="1892300"/>
            <a:ext cx="9994900" cy="3429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08000" y="3340100"/>
            <a:ext cx="10083800" cy="3175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8000" y="6464300"/>
            <a:ext cx="9880600" cy="3937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0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445" t="16667" r="19778" b="19445"/>
          <a:stretch/>
        </p:blipFill>
        <p:spPr>
          <a:xfrm>
            <a:off x="863600" y="-1"/>
            <a:ext cx="10464800" cy="682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35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556" t="6852" r="28221" b="32593"/>
          <a:stretch/>
        </p:blipFill>
        <p:spPr>
          <a:xfrm>
            <a:off x="0" y="0"/>
            <a:ext cx="12192000" cy="5295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9852" t="44815" r="27778" b="49815"/>
          <a:stretch/>
        </p:blipFill>
        <p:spPr>
          <a:xfrm>
            <a:off x="0" y="5295900"/>
            <a:ext cx="12192000" cy="571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5900" y="4851400"/>
            <a:ext cx="10325100" cy="355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5900" y="5384800"/>
            <a:ext cx="10325100" cy="355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87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508000"/>
            <a:ext cx="1168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Bodoni MT Black" panose="02070A03080606020203" pitchFamily="18" charset="0"/>
              </a:rPr>
              <a:t>Types of Partnerships</a:t>
            </a:r>
            <a:endParaRPr lang="en-US" sz="6600" dirty="0">
              <a:latin typeface="Bodoni MT Black" panose="02070A030806060202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6021" y="2286000"/>
            <a:ext cx="10537757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Guidance Counselors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Advisory Board Members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Partners – Employment Agencies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Employers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92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508000"/>
            <a:ext cx="1168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Bodoni MT Black" panose="02070A03080606020203" pitchFamily="18" charset="0"/>
              </a:rPr>
              <a:t>Guidance Counselors</a:t>
            </a:r>
            <a:endParaRPr lang="en-US" sz="6600" dirty="0">
              <a:latin typeface="Bodoni MT Black" panose="02070A030806060202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0800" y="2171700"/>
            <a:ext cx="10007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Meeting Graduation Requirements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Half-Day Placement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 Placement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Week on Week off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Flexible Scheduling (PLATO)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73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100" y="762000"/>
            <a:ext cx="1168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Bodoni MT Black" panose="02070A03080606020203" pitchFamily="18" charset="0"/>
              </a:rPr>
              <a:t>Pre-Apprenticeship/Apprenticeship</a:t>
            </a:r>
            <a:endParaRPr lang="en-US" sz="4800" dirty="0">
              <a:latin typeface="Bodoni MT Black" panose="02070A030806060202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200" y="1841500"/>
            <a:ext cx="4848700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Denier Electric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IBEW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Corna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Kokosing</a:t>
            </a:r>
            <a:endParaRPr 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 Wrench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JD Equipment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Lithko</a:t>
            </a:r>
            <a:endParaRPr 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2900" y="1841500"/>
            <a:ext cx="6260047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Die &amp; Tool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Suburban Metal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TOSOH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MHC Kenworth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Rural King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Clearcreek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Construction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01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00" y="685800"/>
            <a:ext cx="1168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Bodoni MT Black" panose="02070A03080606020203" pitchFamily="18" charset="0"/>
              </a:rPr>
              <a:t>Pre-Apprenticeship/Apprenticeship</a:t>
            </a:r>
            <a:endParaRPr lang="en-US" sz="4800" dirty="0">
              <a:latin typeface="Bodoni MT Black" panose="02070A030806060202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737" y="1816100"/>
            <a:ext cx="5681363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Heartland Nursing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Westmoreland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Wingate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Adena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Health System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1100" y="1816100"/>
            <a:ext cx="5541902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Logan Elm Health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Valley View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Vallery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Wal-Mart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Lowes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Southeast Machining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14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00" y="685800"/>
            <a:ext cx="1168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Bodoni MT Black" panose="02070A03080606020203" pitchFamily="18" charset="0"/>
              </a:rPr>
              <a:t>Keys to Good Relationships</a:t>
            </a:r>
            <a:endParaRPr lang="en-US" sz="6000" dirty="0">
              <a:latin typeface="Bodoni MT Black" panose="02070A030806060202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0000" y="1943100"/>
            <a:ext cx="10007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Meeting Employers Needs in a Timely Manner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Regular Job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isits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of Students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Quality/Skilled Workers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Showing Appreciation (Banquet/Meals)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04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5234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latin typeface="Bodoni MT Black" panose="02070A03080606020203" pitchFamily="18" charset="0"/>
              </a:rPr>
              <a:t>IBEW Local 683</a:t>
            </a:r>
            <a:endParaRPr lang="en-US" sz="5400" dirty="0">
              <a:latin typeface="Bodoni MT Black" panose="02070A030806060202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2" b="19625"/>
          <a:stretch/>
        </p:blipFill>
        <p:spPr>
          <a:xfrm>
            <a:off x="0" y="1574800"/>
            <a:ext cx="12175275" cy="5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4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8" t="10427" r="9231" b="35291"/>
          <a:stretch/>
        </p:blipFill>
        <p:spPr>
          <a:xfrm>
            <a:off x="129378" y="1574800"/>
            <a:ext cx="11978963" cy="5283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19570" y="285234"/>
            <a:ext cx="88064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smtClean="0">
                <a:latin typeface="Bodoni MT Black" panose="02070A03080606020203" pitchFamily="18" charset="0"/>
              </a:rPr>
              <a:t>ROMANOFF ELECTRIC</a:t>
            </a:r>
            <a:endParaRPr lang="en-US" sz="54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71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4445" r="19479" b="36110"/>
          <a:stretch/>
        </p:blipFill>
        <p:spPr>
          <a:xfrm>
            <a:off x="70127" y="2108200"/>
            <a:ext cx="12043500" cy="4749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1800" y="533400"/>
            <a:ext cx="91021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Bodoni MT Black" panose="02070A03080606020203" pitchFamily="18" charset="0"/>
              </a:rPr>
              <a:t>DENIER ELECTRIC</a:t>
            </a:r>
            <a:endParaRPr lang="en-US" sz="66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95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85" y="1107996"/>
            <a:ext cx="10222229" cy="57500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Bodoni MT Black" panose="02070A03080606020203" pitchFamily="18" charset="0"/>
              </a:rPr>
              <a:t>TOSOH MACHINING</a:t>
            </a:r>
            <a:endParaRPr lang="en-US" sz="66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160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Bodoni MT Black" panose="02070A03080606020203" pitchFamily="18" charset="0"/>
              </a:rPr>
              <a:t>BERGER HEALTH SYSTEM</a:t>
            </a:r>
            <a:endParaRPr lang="en-US" sz="6000" dirty="0">
              <a:latin typeface="Bodoni MT Black" panose="02070A030806060202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114424"/>
            <a:ext cx="10210800" cy="574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160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odoni MT Black" panose="02070A03080606020203" pitchFamily="18" charset="0"/>
              </a:rPr>
              <a:t>ADENA REGIONAL MEDICAL </a:t>
            </a:r>
            <a:endParaRPr lang="en-US" sz="5400" dirty="0">
              <a:latin typeface="Bodoni MT Black" panose="02070A030806060202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" y="1024930"/>
            <a:ext cx="10375900" cy="583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49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Bodoni MT Black" panose="02070A03080606020203" pitchFamily="18" charset="0"/>
              </a:rPr>
              <a:t>THE WYNGATE</a:t>
            </a:r>
            <a:endParaRPr lang="en-US" sz="6600" dirty="0">
              <a:latin typeface="Bodoni MT Black" panose="02070A030806060202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" y="1078706"/>
            <a:ext cx="10274300" cy="577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9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367" t="22362" r="18889" b="26363"/>
          <a:stretch/>
        </p:blipFill>
        <p:spPr>
          <a:xfrm>
            <a:off x="686259" y="1107995"/>
            <a:ext cx="10744161" cy="57500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781" y="0"/>
            <a:ext cx="119371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Bodoni MT Black" panose="02070A03080606020203" pitchFamily="18" charset="0"/>
              </a:rPr>
              <a:t>JD EQUIPMENT</a:t>
            </a:r>
            <a:endParaRPr lang="en-US" sz="66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19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1" t="13450" r="3454" b="2631"/>
          <a:stretch/>
        </p:blipFill>
        <p:spPr>
          <a:xfrm>
            <a:off x="596900" y="1149200"/>
            <a:ext cx="10960100" cy="5708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19570" y="285234"/>
            <a:ext cx="786882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smtClean="0">
                <a:latin typeface="Bodoni MT Black" panose="02070A03080606020203" pitchFamily="18" charset="0"/>
              </a:rPr>
              <a:t>COMPANY WRENCH</a:t>
            </a:r>
            <a:endParaRPr lang="en-US" sz="54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38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Bodoni MT Black" panose="02070A03080606020203" pitchFamily="18" charset="0"/>
              </a:rPr>
              <a:t>MHC KENWORTH</a:t>
            </a:r>
            <a:endParaRPr lang="en-US" sz="6600" dirty="0">
              <a:latin typeface="Bodoni MT Black" panose="02070A03080606020203" pitchFamily="18" charset="0"/>
            </a:endParaRPr>
          </a:p>
        </p:txBody>
      </p:sp>
      <p:pic>
        <p:nvPicPr>
          <p:cNvPr id="1026" name="Picture 2" descr="RoadReadyCent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9" b="15601"/>
          <a:stretch/>
        </p:blipFill>
        <p:spPr bwMode="auto">
          <a:xfrm>
            <a:off x="1275679" y="1107996"/>
            <a:ext cx="10453441" cy="575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16200000">
            <a:off x="-1762076" y="3053138"/>
            <a:ext cx="5244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Road Ready Center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53632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508000"/>
            <a:ext cx="1168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Bodoni MT Black" panose="02070A03080606020203" pitchFamily="18" charset="0"/>
              </a:rPr>
              <a:t>Advisory Council</a:t>
            </a:r>
            <a:endParaRPr lang="en-US" sz="6000" dirty="0">
              <a:latin typeface="Bodoni MT Black" panose="02070A030806060202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828800"/>
            <a:ext cx="10998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 in Guiding and Directing Curriculum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Approve and Suggest Equipment (Provide)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Speakers in Labs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Tours of Facilities (Possible Employment)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Mock Interviews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Job Fairs by Academy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39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73400" y="2167467"/>
            <a:ext cx="6400800" cy="3661833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 smtClean="0"/>
              <a:t>Colleges &amp; Universities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 smtClean="0"/>
              <a:t>Technical Colleges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 smtClean="0"/>
              <a:t>State Agencies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 smtClean="0"/>
              <a:t>Military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 smtClean="0"/>
              <a:t>Adult Education</a:t>
            </a:r>
          </a:p>
          <a:p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42900" y="508000"/>
            <a:ext cx="1168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Bodoni MT Black" panose="02070A03080606020203" pitchFamily="18" charset="0"/>
              </a:rPr>
              <a:t>R</a:t>
            </a:r>
            <a:r>
              <a:rPr lang="en-US" sz="6000" dirty="0" smtClean="0">
                <a:latin typeface="Bodoni MT Black" panose="02070A03080606020203" pitchFamily="18" charset="0"/>
              </a:rPr>
              <a:t>esource Partners</a:t>
            </a:r>
            <a:endParaRPr lang="en-US" sz="60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36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1812" y="622300"/>
            <a:ext cx="8001000" cy="990600"/>
          </a:xfrm>
        </p:spPr>
        <p:txBody>
          <a:bodyPr>
            <a:noAutofit/>
          </a:bodyPr>
          <a:lstStyle/>
          <a:p>
            <a:pPr algn="ctr"/>
            <a:r>
              <a:rPr lang="en-US" sz="8000" b="1" u="sng" dirty="0"/>
              <a:t>Q</a:t>
            </a:r>
            <a:r>
              <a:rPr lang="en-US" sz="8000" b="1" u="sng" dirty="0" smtClean="0"/>
              <a:t>uestions</a:t>
            </a:r>
            <a:endParaRPr lang="en-US" sz="8000" b="1" u="sng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184400" y="2205567"/>
            <a:ext cx="7848600" cy="194733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Kim Graves – Job Placement Coordinator</a:t>
            </a:r>
          </a:p>
          <a:p>
            <a:r>
              <a:rPr lang="en-US" sz="3000" dirty="0" smtClean="0"/>
              <a:t>Allen Koker </a:t>
            </a:r>
            <a:r>
              <a:rPr lang="en-US" sz="3000" dirty="0"/>
              <a:t>– Job Placement </a:t>
            </a:r>
            <a:r>
              <a:rPr lang="en-US" sz="3000" dirty="0" smtClean="0"/>
              <a:t>Coordinator</a:t>
            </a:r>
          </a:p>
          <a:p>
            <a:r>
              <a:rPr lang="en-US" sz="3000" dirty="0" smtClean="0"/>
              <a:t>Pickaway-Ross Career and Technology Center</a:t>
            </a:r>
            <a:endParaRPr lang="en-US" sz="3000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639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615</TotalTime>
  <Words>220</Words>
  <Application>Microsoft Office PowerPoint</Application>
  <PresentationFormat>Widescreen</PresentationFormat>
  <Paragraphs>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Arial Black</vt:lpstr>
      <vt:lpstr>Bodoni MT Black</vt:lpstr>
      <vt:lpstr>Garamond</vt:lpstr>
      <vt:lpstr>Times New Roman</vt:lpstr>
      <vt:lpstr>Wingdings</vt:lpstr>
      <vt:lpstr>Organic</vt:lpstr>
      <vt:lpstr>Developing effective career-technical education partnerships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effective career-technical education partnerships</dc:title>
  <dc:creator>Allen Koker</dc:creator>
  <cp:lastModifiedBy>Michelle Crandall</cp:lastModifiedBy>
  <cp:revision>38</cp:revision>
  <cp:lastPrinted>2018-05-08T14:08:13Z</cp:lastPrinted>
  <dcterms:created xsi:type="dcterms:W3CDTF">2018-05-07T12:58:56Z</dcterms:created>
  <dcterms:modified xsi:type="dcterms:W3CDTF">2019-02-21T15:51:39Z</dcterms:modified>
</cp:coreProperties>
</file>